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7.png" ContentType="image/png"/>
  <Override PartName="/ppt/media/image2.wmf" ContentType="image/x-wmf"/>
  <Override PartName="/ppt/media/image8.png" ContentType="image/png"/>
  <Override PartName="/ppt/media/image1.jpeg" ContentType="image/jpeg"/>
  <Override PartName="/ppt/media/image4.wmf" ContentType="image/x-wmf"/>
  <Override PartName="/ppt/media/image3.jpeg" ContentType="image/jpeg"/>
  <Override PartName="/ppt/media/image5.jpeg" ContentType="image/jpeg"/>
  <Override PartName="/ppt/media/image6.wmf" ContentType="image/x-wm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wmf"/><Relationship Id="rId4" Type="http://schemas.openxmlformats.org/officeDocument/2006/relationships/image" Target="../media/image3.jpeg"/><Relationship Id="rId5" Type="http://schemas.openxmlformats.org/officeDocument/2006/relationships/image" Target="../media/image4.wmf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rcRect l="90187" t="0" r="0" b="0"/>
          <a:stretch/>
        </p:blipFill>
        <p:spPr>
          <a:xfrm>
            <a:off x="8244360" y="0"/>
            <a:ext cx="898920" cy="6857280"/>
          </a:xfrm>
          <a:prstGeom prst="rect">
            <a:avLst/>
          </a:prstGeom>
          <a:ln w="9360">
            <a:noFill/>
          </a:ln>
        </p:spPr>
      </p:pic>
      <p:pic>
        <p:nvPicPr>
          <p:cNvPr id="1" name="Obrázek 5" descr=""/>
          <p:cNvPicPr/>
          <p:nvPr/>
        </p:nvPicPr>
        <p:blipFill>
          <a:blip r:embed="rId3"/>
          <a:stretch/>
        </p:blipFill>
        <p:spPr>
          <a:xfrm rot="16200000">
            <a:off x="7976520" y="988920"/>
            <a:ext cx="1483560" cy="228240"/>
          </a:xfrm>
          <a:prstGeom prst="rect">
            <a:avLst/>
          </a:prstGeom>
          <a:ln>
            <a:noFill/>
          </a:ln>
        </p:spPr>
      </p:pic>
      <p:pic>
        <p:nvPicPr>
          <p:cNvPr id="2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9360">
            <a:noFill/>
          </a:ln>
        </p:spPr>
      </p:pic>
      <p:pic>
        <p:nvPicPr>
          <p:cNvPr id="3" name="Obrázek 7" descr=""/>
          <p:cNvPicPr/>
          <p:nvPr/>
        </p:nvPicPr>
        <p:blipFill>
          <a:blip r:embed="rId5"/>
          <a:stretch/>
        </p:blipFill>
        <p:spPr>
          <a:xfrm>
            <a:off x="709200" y="0"/>
            <a:ext cx="1867680" cy="190944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"/>
          <p:cNvPicPr/>
          <p:nvPr/>
        </p:nvPicPr>
        <p:blipFill>
          <a:blip r:embed="rId2"/>
          <a:srcRect l="90187" t="0" r="0" b="0"/>
          <a:stretch/>
        </p:blipFill>
        <p:spPr>
          <a:xfrm>
            <a:off x="8244360" y="0"/>
            <a:ext cx="898920" cy="6857280"/>
          </a:xfrm>
          <a:prstGeom prst="rect">
            <a:avLst/>
          </a:prstGeom>
          <a:ln w="9360">
            <a:noFill/>
          </a:ln>
        </p:spPr>
      </p:pic>
      <p:pic>
        <p:nvPicPr>
          <p:cNvPr id="43" name="Obrázek 5" descr=""/>
          <p:cNvPicPr/>
          <p:nvPr/>
        </p:nvPicPr>
        <p:blipFill>
          <a:blip r:embed="rId3"/>
          <a:stretch/>
        </p:blipFill>
        <p:spPr>
          <a:xfrm rot="16200000">
            <a:off x="7976520" y="988920"/>
            <a:ext cx="1483560" cy="22824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442360" y="6381360"/>
            <a:ext cx="52128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653A2521-6C1E-4229-93B8-5DE25BDDD6E7}" type="slidenum"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hyperlink" Target="https://youtu.be/PsaFVLr8t4E?t=146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588360" y="5949360"/>
            <a:ext cx="187164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marL="343080" indent="-342360" algn="r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</a:rPr>
              <a:t>2019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709200" y="2709000"/>
            <a:ext cx="6839280" cy="23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dobe Gothic Std B"/>
              </a:rPr>
              <a:t>Kotlin – Advanced - Introduction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324000" y="333000"/>
            <a:ext cx="756000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Kotlin – Agenda</a:t>
            </a:r>
            <a:br/>
            <a:endParaRPr b="0" lang="en-US" sz="25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324000" y="1111320"/>
            <a:ext cx="7560000" cy="547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endParaRPr b="0" lang="en-US" sz="18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Helpful extensions</a:t>
            </a:r>
            <a:endParaRPr b="0" lang="en-US" sz="19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Java interop</a:t>
            </a:r>
            <a:endParaRPr b="0" lang="en-US" sz="19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Collections</a:t>
            </a:r>
            <a:endParaRPr b="0" lang="en-US" sz="19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Standard Extension Functions</a:t>
            </a:r>
            <a:endParaRPr b="0" lang="en-US" sz="19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Types</a:t>
            </a:r>
            <a:endParaRPr b="0" lang="en-US" sz="19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Exceptions</a:t>
            </a:r>
            <a:endParaRPr b="0" lang="en-US" sz="19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Spring</a:t>
            </a:r>
            <a:endParaRPr b="0" lang="en-US" sz="19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Concurrency</a:t>
            </a:r>
            <a:endParaRPr b="0" lang="en-US" sz="19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More about Extensions + Lambda with receiver</a:t>
            </a:r>
            <a:endParaRPr b="0" lang="en-US" sz="19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Misc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9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23640" y="332640"/>
            <a:ext cx="756000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Co to je?  Kde to je?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8160" y="914400"/>
            <a:ext cx="8191440" cy="548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24360" y="333360"/>
            <a:ext cx="756000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KotlinConf 2018 – Andrey Breslav</a:t>
            </a:r>
            <a:br/>
            <a:endParaRPr b="0" lang="en-US" sz="25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74320" y="1316160"/>
            <a:ext cx="7523280" cy="435312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548640" y="5802480"/>
            <a:ext cx="221940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https://youtu.be/PsaFVLr8t4E?t=146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d3632"/>
      </a:dk2>
      <a:lt2>
        <a:srgbClr val="ffffff"/>
      </a:lt2>
      <a:accent1>
        <a:srgbClr val="77455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d3632"/>
      </a:hlink>
      <a:folHlink>
        <a:srgbClr val="61636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PROFINIT_obecny_template_prezentace</Template>
  <TotalTime>8</TotalTime>
  <Application>LibreOffice/5.4.6.2$Linux_X86_64 LibreOffice_project/40m0$Build-2</Application>
  <Words>393</Words>
  <Paragraphs>98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2018-09-10T12:32:34Z</dcterms:created>
  <dc:creator/>
  <dc:description/>
  <dc:language>en-US</dc:language>
  <cp:lastModifiedBy/>
  <dcterms:modified xsi:type="dcterms:W3CDTF">2019-02-19T07:27:14Z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Předvádění na obrazovce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